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Cedrone" userId="S::pcedrone@wtps.org::0ed67c4a-e3d0-42d5-885c-44f449e1639c" providerId="AD" clId="Web-{60966F45-A3BA-3A56-CAE0-79FD656BE3EF}"/>
    <pc:docChg chg="modSld">
      <pc:chgData name="Patricia Cedrone" userId="S::pcedrone@wtps.org::0ed67c4a-e3d0-42d5-885c-44f449e1639c" providerId="AD" clId="Web-{60966F45-A3BA-3A56-CAE0-79FD656BE3EF}" dt="2018-09-24T17:38:51.419" v="9" actId="20577"/>
      <pc:docMkLst>
        <pc:docMk/>
      </pc:docMkLst>
      <pc:sldChg chg="modSp">
        <pc:chgData name="Patricia Cedrone" userId="S::pcedrone@wtps.org::0ed67c4a-e3d0-42d5-885c-44f449e1639c" providerId="AD" clId="Web-{60966F45-A3BA-3A56-CAE0-79FD656BE3EF}" dt="2018-09-24T17:38:51.419" v="8" actId="20577"/>
        <pc:sldMkLst>
          <pc:docMk/>
          <pc:sldMk cId="555792641" sldId="260"/>
        </pc:sldMkLst>
        <pc:spChg chg="mod">
          <ac:chgData name="Patricia Cedrone" userId="S::pcedrone@wtps.org::0ed67c4a-e3d0-42d5-885c-44f449e1639c" providerId="AD" clId="Web-{60966F45-A3BA-3A56-CAE0-79FD656BE3EF}" dt="2018-09-24T17:38:51.419" v="8" actId="20577"/>
          <ac:spMkLst>
            <pc:docMk/>
            <pc:sldMk cId="555792641" sldId="260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Comic Sans MS" panose="030F0702030302020204" pitchFamily="66" charset="0"/>
              </a:rPr>
              <a:t>To ask a friend or family member how he or she is feeling use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Ça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va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?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To ask an adult (or someone who is not family) how he or she is feeling use 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Comment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allez-vous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?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72" y="4362682"/>
            <a:ext cx="1827886" cy="182788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018" y="4485534"/>
            <a:ext cx="1827886" cy="182788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611" y="4504359"/>
            <a:ext cx="1827886" cy="182788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185" y="4462170"/>
            <a:ext cx="1828800" cy="187007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364" y="4580632"/>
            <a:ext cx="1827886" cy="1732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09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would these people respond to </a:t>
            </a:r>
            <a:r>
              <a:rPr lang="en-US" dirty="0" err="1"/>
              <a:t>Ça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?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663" y="3106401"/>
            <a:ext cx="1827886" cy="1827886"/>
          </a:xfrm>
        </p:spPr>
      </p:pic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latin typeface="Comic Sans MS" panose="030F0702030302020204" pitchFamily="66" charset="0"/>
              </a:rPr>
              <a:t>Très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dirty="0" err="1">
                <a:latin typeface="Comic Sans MS" panose="030F0702030302020204" pitchFamily="66" charset="0"/>
              </a:rPr>
              <a:t>bien</a:t>
            </a:r>
            <a:endParaRPr lang="en-US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663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663" y="3106401"/>
            <a:ext cx="1827886" cy="1827886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latin typeface="Comic Sans MS" panose="030F0702030302020204" pitchFamily="66" charset="0"/>
              </a:rPr>
              <a:t>bien</a:t>
            </a:r>
            <a:endParaRPr lang="en-US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62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663" y="3153950"/>
            <a:ext cx="1827886" cy="1732788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Comic Sans MS" panose="030F0702030302020204" pitchFamily="66" charset="0"/>
              </a:rPr>
              <a:t>Plus </a:t>
            </a:r>
            <a:r>
              <a:rPr lang="en-US" sz="3600" dirty="0" err="1">
                <a:latin typeface="Comic Sans MS" panose="030F0702030302020204" pitchFamily="66" charset="0"/>
              </a:rPr>
              <a:t>ou</a:t>
            </a:r>
            <a:r>
              <a:rPr lang="en-US" sz="3600" dirty="0"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latin typeface="Comic Sans MS" panose="030F0702030302020204" pitchFamily="66" charset="0"/>
              </a:rPr>
              <a:t>moins</a:t>
            </a:r>
            <a:endParaRPr lang="en-US" sz="3600" dirty="0">
              <a:latin typeface="Comic Sans MS" panose="030F0702030302020204" pitchFamily="66" charset="0"/>
            </a:endParaRPr>
          </a:p>
          <a:p>
            <a:r>
              <a:rPr lang="en-US" sz="3600" dirty="0" err="1">
                <a:latin typeface="Comic Sans MS" panose="030F0702030302020204" pitchFamily="66" charset="0"/>
              </a:rPr>
              <a:t>Comme</a:t>
            </a:r>
            <a:r>
              <a:rPr lang="en-US" sz="3600" dirty="0"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latin typeface="Comic Sans MS" panose="030F0702030302020204" pitchFamily="66" charset="0"/>
              </a:rPr>
              <a:t>çi</a:t>
            </a:r>
            <a:r>
              <a:rPr lang="en-US" sz="3600" dirty="0"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latin typeface="Comic Sans MS" panose="030F0702030302020204" pitchFamily="66" charset="0"/>
              </a:rPr>
              <a:t>comme</a:t>
            </a:r>
            <a:r>
              <a:rPr lang="en-US" sz="3600" dirty="0"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latin typeface="Comic Sans MS" panose="030F0702030302020204" pitchFamily="66" charset="0"/>
              </a:rPr>
              <a:t>ça</a:t>
            </a:r>
            <a:endParaRPr lang="en-US" sz="3600" dirty="0"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 panose="030F0702030302020204" pitchFamily="66" charset="0"/>
              </a:rPr>
              <a:t>Pas mal</a:t>
            </a:r>
          </a:p>
        </p:txBody>
      </p:sp>
    </p:spTree>
    <p:extLst>
      <p:ext uri="{BB962C8B-B14F-4D97-AF65-F5344CB8AC3E}">
        <p14:creationId xmlns:p14="http://schemas.microsoft.com/office/powerpoint/2010/main" val="286293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663" y="3106401"/>
            <a:ext cx="1827886" cy="1827886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dirty="0">
                <a:latin typeface="Comic Sans MS" panose="030F0702030302020204" pitchFamily="66" charset="0"/>
              </a:rPr>
              <a:t>Mal</a:t>
            </a:r>
          </a:p>
          <a:p>
            <a:r>
              <a:rPr lang="en-US" sz="4000" dirty="0">
                <a:latin typeface="Comic Sans MS" panose="030F0702030302020204" pitchFamily="66" charset="0"/>
              </a:rPr>
              <a:t>Pas bien</a:t>
            </a:r>
          </a:p>
          <a:p>
            <a:r>
              <a:rPr lang="en-US" sz="4000" dirty="0">
                <a:latin typeface="Comic Sans MS" panose="030F0702030302020204" pitchFamily="66" charset="0"/>
              </a:rPr>
              <a:t>Pas </a:t>
            </a:r>
            <a:r>
              <a:rPr lang="en-US" sz="4000" dirty="0" err="1">
                <a:latin typeface="Comic Sans MS" panose="030F0702030302020204" pitchFamily="66" charset="0"/>
              </a:rPr>
              <a:t>très</a:t>
            </a:r>
            <a:r>
              <a:rPr lang="en-US" sz="4000" dirty="0">
                <a:latin typeface="Comic Sans MS" panose="030F0702030302020204" pitchFamily="66" charset="0"/>
              </a:rPr>
              <a:t> bien</a:t>
            </a:r>
          </a:p>
        </p:txBody>
      </p:sp>
    </p:spTree>
    <p:extLst>
      <p:ext uri="{BB962C8B-B14F-4D97-AF65-F5344CB8AC3E}">
        <p14:creationId xmlns:p14="http://schemas.microsoft.com/office/powerpoint/2010/main" val="55579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206" y="3085306"/>
            <a:ext cx="1828800" cy="1870075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latin typeface="Comic Sans MS" panose="030F0702030302020204" pitchFamily="66" charset="0"/>
              </a:rPr>
              <a:t>Très</a:t>
            </a:r>
            <a:r>
              <a:rPr lang="en-US" sz="4000" dirty="0">
                <a:latin typeface="Comic Sans MS" panose="030F0702030302020204" pitchFamily="66" charset="0"/>
              </a:rPr>
              <a:t> mal</a:t>
            </a:r>
          </a:p>
          <a:p>
            <a:r>
              <a:rPr lang="en-US" sz="4000" dirty="0">
                <a:latin typeface="Comic Sans MS" panose="030F0702030302020204" pitchFamily="66" charset="0"/>
              </a:rPr>
              <a:t>Pas </a:t>
            </a:r>
            <a:r>
              <a:rPr lang="en-US" sz="4000" dirty="0" err="1">
                <a:latin typeface="Comic Sans MS" panose="030F0702030302020204" pitchFamily="66" charset="0"/>
              </a:rPr>
              <a:t>très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>
                <a:latin typeface="Comic Sans MS" panose="030F0702030302020204" pitchFamily="66" charset="0"/>
              </a:rPr>
              <a:t>bien</a:t>
            </a:r>
            <a:endParaRPr lang="en-US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69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CD activity 1 Track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3600" dirty="0">
                <a:latin typeface="Comic Sans MS" panose="030F0702030302020204" pitchFamily="66" charset="0"/>
              </a:rPr>
              <a:t>(a) good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(b) so-so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(c) bad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A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C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A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B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426803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91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Circuit</vt:lpstr>
      <vt:lpstr>PowerPoint Presentation</vt:lpstr>
      <vt:lpstr>How would these people respond to Ça va?</vt:lpstr>
      <vt:lpstr>PowerPoint Presentation</vt:lpstr>
      <vt:lpstr>PowerPoint Presentation</vt:lpstr>
      <vt:lpstr>PowerPoint Presentation</vt:lpstr>
      <vt:lpstr>PowerPoint Presentation</vt:lpstr>
      <vt:lpstr>CD activity 1 Track 2</vt:lpstr>
    </vt:vector>
  </TitlesOfParts>
  <Company>WTPS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Cedrone</dc:creator>
  <cp:lastModifiedBy>Patricia Cedrone</cp:lastModifiedBy>
  <cp:revision>7</cp:revision>
  <dcterms:created xsi:type="dcterms:W3CDTF">2014-09-16T15:37:34Z</dcterms:created>
  <dcterms:modified xsi:type="dcterms:W3CDTF">2018-09-24T17:38:55Z</dcterms:modified>
</cp:coreProperties>
</file>